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0799763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971" y="1122363"/>
            <a:ext cx="8099822" cy="2387600"/>
          </a:xfrm>
        </p:spPr>
        <p:txBody>
          <a:bodyPr anchor="b"/>
          <a:lstStyle>
            <a:lvl1pPr algn="ctr">
              <a:defRPr sz="531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3602038"/>
            <a:ext cx="8099822" cy="1655762"/>
          </a:xfrm>
        </p:spPr>
        <p:txBody>
          <a:bodyPr/>
          <a:lstStyle>
            <a:lvl1pPr marL="0" indent="0" algn="ctr">
              <a:buNone/>
              <a:defRPr sz="2126"/>
            </a:lvl1pPr>
            <a:lvl2pPr marL="404988" indent="0" algn="ctr">
              <a:buNone/>
              <a:defRPr sz="1772"/>
            </a:lvl2pPr>
            <a:lvl3pPr marL="809976" indent="0" algn="ctr">
              <a:buNone/>
              <a:defRPr sz="1594"/>
            </a:lvl3pPr>
            <a:lvl4pPr marL="1214963" indent="0" algn="ctr">
              <a:buNone/>
              <a:defRPr sz="1417"/>
            </a:lvl4pPr>
            <a:lvl5pPr marL="1619951" indent="0" algn="ctr">
              <a:buNone/>
              <a:defRPr sz="1417"/>
            </a:lvl5pPr>
            <a:lvl6pPr marL="2024939" indent="0" algn="ctr">
              <a:buNone/>
              <a:defRPr sz="1417"/>
            </a:lvl6pPr>
            <a:lvl7pPr marL="2429927" indent="0" algn="ctr">
              <a:buNone/>
              <a:defRPr sz="1417"/>
            </a:lvl7pPr>
            <a:lvl8pPr marL="2834914" indent="0" algn="ctr">
              <a:buNone/>
              <a:defRPr sz="1417"/>
            </a:lvl8pPr>
            <a:lvl9pPr marL="3239902" indent="0" algn="ctr">
              <a:buNone/>
              <a:defRPr sz="1417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00743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0266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365125"/>
            <a:ext cx="2328699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365125"/>
            <a:ext cx="68511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1716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42783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1709739"/>
            <a:ext cx="9314796" cy="2852737"/>
          </a:xfrm>
        </p:spPr>
        <p:txBody>
          <a:bodyPr anchor="b"/>
          <a:lstStyle>
            <a:lvl1pPr>
              <a:defRPr sz="531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4589464"/>
            <a:ext cx="9314796" cy="1500187"/>
          </a:xfrm>
        </p:spPr>
        <p:txBody>
          <a:bodyPr/>
          <a:lstStyle>
            <a:lvl1pPr marL="0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1pPr>
            <a:lvl2pPr marL="404988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2pPr>
            <a:lvl3pPr marL="809976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3pPr>
            <a:lvl4pPr marL="1214963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4pPr>
            <a:lvl5pPr marL="1619951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5pPr>
            <a:lvl6pPr marL="2024939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6pPr>
            <a:lvl7pPr marL="242992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7pPr>
            <a:lvl8pPr marL="283491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8pPr>
            <a:lvl9pPr marL="3239902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0532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1825625"/>
            <a:ext cx="4589899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1825625"/>
            <a:ext cx="4589899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76156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365126"/>
            <a:ext cx="9314796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1681163"/>
            <a:ext cx="4568806" cy="823912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2505075"/>
            <a:ext cx="4568806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1681163"/>
            <a:ext cx="4591306" cy="823912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2505075"/>
            <a:ext cx="4591306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89736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4598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37698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457200"/>
            <a:ext cx="3483204" cy="1600200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987426"/>
            <a:ext cx="5467380" cy="4873625"/>
          </a:xfrm>
        </p:spPr>
        <p:txBody>
          <a:bodyPr/>
          <a:lstStyle>
            <a:lvl1pPr>
              <a:defRPr sz="2835"/>
            </a:lvl1pPr>
            <a:lvl2pPr>
              <a:defRPr sz="2480"/>
            </a:lvl2pPr>
            <a:lvl3pPr>
              <a:defRPr sz="2126"/>
            </a:lvl3pPr>
            <a:lvl4pPr>
              <a:defRPr sz="1772"/>
            </a:lvl4pPr>
            <a:lvl5pPr>
              <a:defRPr sz="1772"/>
            </a:lvl5pPr>
            <a:lvl6pPr>
              <a:defRPr sz="1772"/>
            </a:lvl6pPr>
            <a:lvl7pPr>
              <a:defRPr sz="1772"/>
            </a:lvl7pPr>
            <a:lvl8pPr>
              <a:defRPr sz="1772"/>
            </a:lvl8pPr>
            <a:lvl9pPr>
              <a:defRPr sz="1772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2057400"/>
            <a:ext cx="3483204" cy="3811588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87600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457200"/>
            <a:ext cx="3483204" cy="1600200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987426"/>
            <a:ext cx="5467380" cy="4873625"/>
          </a:xfrm>
        </p:spPr>
        <p:txBody>
          <a:bodyPr anchor="t"/>
          <a:lstStyle>
            <a:lvl1pPr marL="0" indent="0">
              <a:buNone/>
              <a:defRPr sz="2835"/>
            </a:lvl1pPr>
            <a:lvl2pPr marL="404988" indent="0">
              <a:buNone/>
              <a:defRPr sz="2480"/>
            </a:lvl2pPr>
            <a:lvl3pPr marL="809976" indent="0">
              <a:buNone/>
              <a:defRPr sz="2126"/>
            </a:lvl3pPr>
            <a:lvl4pPr marL="1214963" indent="0">
              <a:buNone/>
              <a:defRPr sz="1772"/>
            </a:lvl4pPr>
            <a:lvl5pPr marL="1619951" indent="0">
              <a:buNone/>
              <a:defRPr sz="1772"/>
            </a:lvl5pPr>
            <a:lvl6pPr marL="2024939" indent="0">
              <a:buNone/>
              <a:defRPr sz="1772"/>
            </a:lvl6pPr>
            <a:lvl7pPr marL="2429927" indent="0">
              <a:buNone/>
              <a:defRPr sz="1772"/>
            </a:lvl7pPr>
            <a:lvl8pPr marL="2834914" indent="0">
              <a:buNone/>
              <a:defRPr sz="1772"/>
            </a:lvl8pPr>
            <a:lvl9pPr marL="3239902" indent="0">
              <a:buNone/>
              <a:defRPr sz="1772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2057400"/>
            <a:ext cx="3483204" cy="3811588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4687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365126"/>
            <a:ext cx="931479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1825625"/>
            <a:ext cx="931479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6356351"/>
            <a:ext cx="2429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6356351"/>
            <a:ext cx="3644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6356351"/>
            <a:ext cx="2429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556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09976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494" indent="-202494" algn="l" defTabSz="809976" rtl="0" eaLnBrk="1" latinLnBrk="0" hangingPunct="1">
        <a:lnSpc>
          <a:spcPct val="90000"/>
        </a:lnSpc>
        <a:spcBef>
          <a:spcPts val="886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07482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469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457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822445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227433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632420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3037408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442396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1pPr>
      <a:lvl2pPr marL="404988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2pPr>
      <a:lvl3pPr marL="809976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3pPr>
      <a:lvl4pPr marL="1214963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619951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024939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429927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2834914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239902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5944DAE-6C92-4D81-AEDF-3A028B64C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" y="0"/>
            <a:ext cx="10791822" cy="668108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41F2DE4-BDE2-4356-B331-1C09C41649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1086"/>
            <a:ext cx="10791822" cy="17691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F2ED086-1DD9-4609-AE2A-9D0C6D4855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7674" y="5993914"/>
            <a:ext cx="1220376" cy="599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F1FDCC8-0E9E-40DA-8CAA-12773C58A6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557" y="416005"/>
            <a:ext cx="2526478" cy="104812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872A232-1DCD-40F8-8FFA-807F8A808E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17" y="176914"/>
            <a:ext cx="1220376" cy="59938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2F8D1BFD-8A07-4153-ADB7-E43DF6E69B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324" y="152025"/>
            <a:ext cx="2797882" cy="1576085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7835335E-67E8-4980-8629-DBB596D70CB9}"/>
              </a:ext>
            </a:extLst>
          </p:cNvPr>
          <p:cNvSpPr/>
          <p:nvPr/>
        </p:nvSpPr>
        <p:spPr>
          <a:xfrm>
            <a:off x="2788442" y="1927887"/>
            <a:ext cx="4731186" cy="1846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5400" dirty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etropolis Black" panose="00000A00000000000000" pitchFamily="50" charset="0"/>
              </a:rPr>
              <a:t>FIRMA DE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71D61FE-85AA-4C22-9642-0A0504A9E197}"/>
              </a:ext>
            </a:extLst>
          </p:cNvPr>
          <p:cNvSpPr/>
          <p:nvPr/>
        </p:nvSpPr>
        <p:spPr>
          <a:xfrm>
            <a:off x="397633" y="2894887"/>
            <a:ext cx="10012439" cy="19420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500" dirty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Metropolis Black" panose="00000A00000000000000" pitchFamily="50" charset="0"/>
              </a:rPr>
              <a:t>CONVENIO</a:t>
            </a:r>
          </a:p>
        </p:txBody>
      </p:sp>
    </p:spTree>
    <p:extLst>
      <p:ext uri="{BB962C8B-B14F-4D97-AF65-F5344CB8AC3E}">
        <p14:creationId xmlns:p14="http://schemas.microsoft.com/office/powerpoint/2010/main" val="34246763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3</Words>
  <Application>Microsoft Office PowerPoint</Application>
  <PresentationFormat>Personalizado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Metropolis Black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CEDH-ATZIRY</dc:creator>
  <cp:lastModifiedBy>CEDH-ATZIRY</cp:lastModifiedBy>
  <cp:revision>3</cp:revision>
  <dcterms:created xsi:type="dcterms:W3CDTF">2025-09-24T17:14:34Z</dcterms:created>
  <dcterms:modified xsi:type="dcterms:W3CDTF">2026-02-11T16:42:47Z</dcterms:modified>
</cp:coreProperties>
</file>