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DD97DA-B7FF-46C6-8815-7BD61AC79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5A4874A-CE19-4673-AF59-E891D6D0A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894C51-7B7D-40B7-A0FC-B053F7943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A48ADE-8384-45A5-A2D9-BFF67B9E3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6A8B58-A6E7-4E11-AC9B-B76E40332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6318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45391C-B7F5-4B3D-8162-80427033E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6E229C9-6FE4-4D31-8D5C-D5D6C4831B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F63293-394C-4875-831B-5B6E0D167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4D2D4-9BF7-4652-8ED8-FF77A14D9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428E95-4DEF-49C3-8D98-71C0EC6F1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841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94CE-702B-4EFA-9477-15DBC56BE7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AA922F0-4ED0-4049-8770-1AA6F212D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FBACEC5-5306-4391-B3CB-802DFDD4D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1C4B270-08B6-4F13-A480-CD921421B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6470C5-1D86-44A4-8C9B-41CDD30D5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391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8477E0-087E-4C3D-9952-4D6FD3C5B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49626B-D450-4C29-8187-77318B090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BF04FDD-DCD1-483D-82ED-54B80A1E3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152175-24A4-4017-B261-9789CCA1D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04C2AA-04D0-4AB9-A76B-B538B641D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395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3F7E2A-5BC4-44E4-8B7F-982ACA794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FC982E9-259E-48DA-874A-637610905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8033FE-EB13-4A71-9BDD-267F9209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53277C-2AE5-4EF4-A89B-21A0ADD79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A6F8B3-3E6D-4C4E-9930-15C5DAA2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1722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32FBFA-B435-4E59-8247-21DA2D23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4054FD9-8014-44BE-A99F-F28B615451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C1FA025-8F4C-4163-9770-E6340F6E0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B40D7C6-C1F8-46DA-A59A-AC9FA0D1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583A521-095A-43CC-81E0-CB75F464D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A5C77F8-4CE6-4723-9BC3-A4667D437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6520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C3B24-C6D0-4909-9101-EC919476B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FDE4E6D-6AD4-41DA-B60D-27C2D35B2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E6FA76-C1D8-4C02-BFAC-FC888505D8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D1ADB0B-EA10-42F2-9719-1B8BAA08EB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C75DA27-6234-4F8F-9606-DF8E2C3683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BD2E918-671B-4772-BAE7-CF3592D82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928DDB7-95CD-4DED-9C92-E76D6E34E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74E36E9-D41D-417E-A01C-6D57540B1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0311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BD40C8-28A9-4CF8-9203-16E869AD7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D7A1198-08A7-425D-8DE5-35C5363C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D19A90-A9CC-4613-8D9F-25A28E46A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277CEC4-BEEB-4818-BAFA-23ECF5362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494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8F1A8F0-4270-4420-AE95-364DF992B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A5BDC48-5065-4E86-9810-E6EA3FD15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A12F2E7-BAD9-441C-811F-1FC32BB90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998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45A0FE-A043-4B92-ADEC-CA9556C3D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167D39-D733-403A-A72E-9EBACB2E1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BF9EB5F-7B18-4FB5-AFC0-07B6D1BE5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E4B147-DE51-4062-B84B-04CA9CFDF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735287-4415-4B90-87D0-71398EDF9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DDF3B5-3FD4-4EC6-8F26-A0C2F5DA7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7939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E39EE1-5BA9-4E89-A5D9-127AC4ECD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2824E73-7E39-4A57-AC33-4F8DC569EA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8F6A05-E556-4A76-A0A9-081A397A5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4FCB93-778C-4559-A6BA-92C051A6C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DFC4A7-ABCB-412C-92E2-BAF1E2710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9B65D3-EF01-4C7C-B1FA-C06ACDAC6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697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5700045-8354-4FEA-A927-FCECD8351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5B3B4D-E4DA-47AA-9EAB-D232BE92D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B2F3BD4-79EA-48EA-B2E5-1D09AF78A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3077D-F5F0-443A-B47D-962CE81E5A00}" type="datetimeFigureOut">
              <a:rPr lang="es-MX" smtClean="0"/>
              <a:t>11/02/2026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74DB93-1762-467B-B19C-9995EDE1A4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09C8489-19C5-401F-A447-5F4C27EBE8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3DF9D-7F59-4257-B26A-1C3B17900A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39939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5944DAE-6C92-4D81-AEDF-3A028B64C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87"/>
            <a:ext cx="12192000" cy="68615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1F2DE4-BDE2-4356-B331-1C09C41649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58279"/>
            <a:ext cx="12183036" cy="19972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F2ED086-1DD9-4609-AE2A-9D0C6D485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574" y="5842836"/>
            <a:ext cx="1377699" cy="67665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F1FDCC8-0E9E-40DA-8CAA-12773C58A6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528" y="225195"/>
            <a:ext cx="2114943" cy="87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6763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CEDH-ATZIRY</dc:creator>
  <cp:lastModifiedBy>CEDH-ATZIRY</cp:lastModifiedBy>
  <cp:revision>2</cp:revision>
  <dcterms:created xsi:type="dcterms:W3CDTF">2025-09-24T17:14:34Z</dcterms:created>
  <dcterms:modified xsi:type="dcterms:W3CDTF">2026-02-11T16:34:11Z</dcterms:modified>
</cp:coreProperties>
</file>