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802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4302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7573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5526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0173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022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842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3062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2882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7967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24976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2764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2CE4F-AF75-4479-9392-E642E8869505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0E2C8-C58F-4F63-9D32-459DD7B404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848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C7C2115-0F98-49F0-9856-2F8EDA0F788A}"/>
              </a:ext>
            </a:extLst>
          </p:cNvPr>
          <p:cNvSpPr/>
          <p:nvPr/>
        </p:nvSpPr>
        <p:spPr>
          <a:xfrm>
            <a:off x="0" y="-1"/>
            <a:ext cx="9144000" cy="34290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739C0EB-0407-4FB6-8AF0-D87394D1C7BF}"/>
              </a:ext>
            </a:extLst>
          </p:cNvPr>
          <p:cNvSpPr/>
          <p:nvPr/>
        </p:nvSpPr>
        <p:spPr>
          <a:xfrm>
            <a:off x="0" y="3429000"/>
            <a:ext cx="9144000" cy="34290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A6E7014-AE59-4AD1-943B-464DC4273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551" y="3634663"/>
            <a:ext cx="1494890" cy="66320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87E1E8F-BB19-4E82-B536-B547F26F37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6896"/>
            <a:ext cx="9144000" cy="261104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B946749-B059-4138-8AA7-622D4BFDD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5" y="5908555"/>
            <a:ext cx="1661845" cy="53584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D017079-60BC-4D47-A964-5B1255B0D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495" y="3581497"/>
            <a:ext cx="1661845" cy="53584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0F634BC-BD80-45BF-9ECA-9F18377EB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9144000" cy="26110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424CEF5-8BC8-40A6-8337-A3140DF8AA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4" y="2723696"/>
            <a:ext cx="1661845" cy="53584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4BF0495-303D-4379-85FD-2F0C04C4FC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80" y="403922"/>
            <a:ext cx="1661845" cy="535844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29974388-0F80-480D-A30E-086D4BD91757}"/>
              </a:ext>
            </a:extLst>
          </p:cNvPr>
          <p:cNvSpPr/>
          <p:nvPr/>
        </p:nvSpPr>
        <p:spPr>
          <a:xfrm>
            <a:off x="444118" y="4526907"/>
            <a:ext cx="8255756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400" b="0" i="0" dirty="0">
                <a:solidFill>
                  <a:schemeClr val="tx1"/>
                </a:solidFill>
                <a:effectLst/>
                <a:latin typeface="Metropolis Black" panose="00000A00000000000000" pitchFamily="50" charset="0"/>
              </a:rPr>
              <a:t>Josué Alfonso Mejía Pineda </a:t>
            </a:r>
            <a:endParaRPr lang="es-MX" sz="4400" dirty="0">
              <a:solidFill>
                <a:schemeClr val="tx1"/>
              </a:solidFill>
              <a:latin typeface="Metropolis Black" panose="00000A00000000000000" pitchFamily="50" charset="0"/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93822ECC-180A-4814-B815-CA145765DB6D}"/>
              </a:ext>
            </a:extLst>
          </p:cNvPr>
          <p:cNvSpPr/>
          <p:nvPr/>
        </p:nvSpPr>
        <p:spPr>
          <a:xfrm>
            <a:off x="1802615" y="5032245"/>
            <a:ext cx="5538765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0" i="0" dirty="0">
                <a:solidFill>
                  <a:srgbClr val="2C2E36"/>
                </a:solidFill>
                <a:effectLst/>
                <a:latin typeface="arial" panose="020B0604020202020204" pitchFamily="34" charset="0"/>
              </a:rPr>
              <a:t>Presidente de la CEDH</a:t>
            </a:r>
            <a:endParaRPr lang="es-MX" dirty="0">
              <a:solidFill>
                <a:sysClr val="windowText" lastClr="000000"/>
              </a:solidFill>
              <a:latin typeface="Metropolis Medium" panose="00000600000000000000" pitchFamily="50" charset="0"/>
              <a:cs typeface="Arial" panose="020B0604020202020204" pitchFamily="34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50108016-697D-4547-B7F3-6C43EFE34681}"/>
              </a:ext>
            </a:extLst>
          </p:cNvPr>
          <p:cNvSpPr/>
          <p:nvPr/>
        </p:nvSpPr>
        <p:spPr>
          <a:xfrm rot="10800000">
            <a:off x="444118" y="1335638"/>
            <a:ext cx="8255756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400" b="0" i="0" dirty="0">
                <a:solidFill>
                  <a:schemeClr val="tx1"/>
                </a:solidFill>
                <a:effectLst/>
                <a:latin typeface="Metropolis Black" panose="00000A00000000000000" pitchFamily="50" charset="0"/>
              </a:rPr>
              <a:t>Josué Alfonso Mejía Pineda </a:t>
            </a:r>
            <a:endParaRPr lang="es-MX" sz="4400" dirty="0">
              <a:solidFill>
                <a:schemeClr val="tx1"/>
              </a:solidFill>
              <a:latin typeface="Metropolis Black" panose="00000A00000000000000" pitchFamily="50" charset="0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1D0CA5D8-245C-4161-933E-0A4746785932}"/>
              </a:ext>
            </a:extLst>
          </p:cNvPr>
          <p:cNvSpPr/>
          <p:nvPr/>
        </p:nvSpPr>
        <p:spPr>
          <a:xfrm rot="10800000">
            <a:off x="1802615" y="836221"/>
            <a:ext cx="5538765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0" i="0" dirty="0">
                <a:solidFill>
                  <a:srgbClr val="2C2E36"/>
                </a:solidFill>
                <a:effectLst/>
                <a:latin typeface="arial" panose="020B0604020202020204" pitchFamily="34" charset="0"/>
              </a:rPr>
              <a:t>Presidente de la CEDH</a:t>
            </a:r>
            <a:endParaRPr lang="es-MX" dirty="0">
              <a:solidFill>
                <a:sysClr val="windowText" lastClr="000000"/>
              </a:solidFill>
              <a:latin typeface="Metropolis Medium" panose="000006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DC109C92-449E-4540-99C2-1BF4B654E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24551" y="2677152"/>
            <a:ext cx="1494890" cy="66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33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D0F3C82-B6C4-41A9-9BB8-1572D64BBC19}"/>
              </a:ext>
            </a:extLst>
          </p:cNvPr>
          <p:cNvSpPr/>
          <p:nvPr/>
        </p:nvSpPr>
        <p:spPr>
          <a:xfrm>
            <a:off x="0" y="-1"/>
            <a:ext cx="9144000" cy="34290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021B1D6-D263-4A14-BC26-D5C3DA4B1D8C}"/>
              </a:ext>
            </a:extLst>
          </p:cNvPr>
          <p:cNvSpPr/>
          <p:nvPr/>
        </p:nvSpPr>
        <p:spPr>
          <a:xfrm>
            <a:off x="0" y="3429000"/>
            <a:ext cx="9144000" cy="34290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C7FAD6E-F3C3-4290-9979-E903742D1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551" y="3634663"/>
            <a:ext cx="1494890" cy="66320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FA9D601-330D-4C66-8D64-1AC524530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5" y="5908555"/>
            <a:ext cx="1661845" cy="53584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8711781-4B05-4794-BF51-23AA338B8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495" y="3581497"/>
            <a:ext cx="1661845" cy="53584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8DB42B5-F2A2-43CE-8271-1EBA87D8D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4" y="2723696"/>
            <a:ext cx="1661845" cy="53584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C8FC796-C5AF-4171-B2E5-3F2A765082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880" y="403922"/>
            <a:ext cx="1661845" cy="535844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B663C179-63D7-4428-B5A4-416DA4970B49}"/>
              </a:ext>
            </a:extLst>
          </p:cNvPr>
          <p:cNvSpPr/>
          <p:nvPr/>
        </p:nvSpPr>
        <p:spPr>
          <a:xfrm>
            <a:off x="444118" y="4526907"/>
            <a:ext cx="8255756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400" b="0" i="0" dirty="0">
                <a:solidFill>
                  <a:schemeClr val="tx1"/>
                </a:solidFill>
                <a:effectLst/>
                <a:latin typeface="Metropolis Black" panose="00000A00000000000000" pitchFamily="50" charset="0"/>
              </a:rPr>
              <a:t>Josué Alfonso Mejía Pineda </a:t>
            </a:r>
            <a:endParaRPr lang="es-MX" sz="4400" dirty="0">
              <a:solidFill>
                <a:schemeClr val="tx1"/>
              </a:solidFill>
              <a:latin typeface="Metropolis Black" panose="00000A00000000000000" pitchFamily="50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5F6E6DC-9885-4EB1-8E69-DFE57195811D}"/>
              </a:ext>
            </a:extLst>
          </p:cNvPr>
          <p:cNvSpPr/>
          <p:nvPr/>
        </p:nvSpPr>
        <p:spPr>
          <a:xfrm>
            <a:off x="1802615" y="5032245"/>
            <a:ext cx="5538765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0" i="0" dirty="0">
                <a:solidFill>
                  <a:srgbClr val="2C2E36"/>
                </a:solidFill>
                <a:effectLst/>
                <a:latin typeface="arial" panose="020B0604020202020204" pitchFamily="34" charset="0"/>
              </a:rPr>
              <a:t>Presidente de la CEDH</a:t>
            </a:r>
            <a:endParaRPr lang="es-MX" dirty="0">
              <a:solidFill>
                <a:sysClr val="windowText" lastClr="000000"/>
              </a:solidFill>
              <a:latin typeface="Metropolis Medium" panose="000006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AB8D53BD-4F4E-48ED-AA29-419111FE0E02}"/>
              </a:ext>
            </a:extLst>
          </p:cNvPr>
          <p:cNvSpPr/>
          <p:nvPr/>
        </p:nvSpPr>
        <p:spPr>
          <a:xfrm rot="10800000">
            <a:off x="444118" y="1335638"/>
            <a:ext cx="8255756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400" b="0" i="0" dirty="0">
                <a:solidFill>
                  <a:schemeClr val="tx1"/>
                </a:solidFill>
                <a:effectLst/>
                <a:latin typeface="Metropolis Black" panose="00000A00000000000000" pitchFamily="50" charset="0"/>
              </a:rPr>
              <a:t>Josué Alfonso Mejía Pineda </a:t>
            </a:r>
            <a:endParaRPr lang="es-MX" sz="4400" dirty="0">
              <a:solidFill>
                <a:schemeClr val="tx1"/>
              </a:solidFill>
              <a:latin typeface="Metropolis Black" panose="00000A00000000000000" pitchFamily="50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153B998B-554E-4B1B-9E4C-E8FDE4AB299C}"/>
              </a:ext>
            </a:extLst>
          </p:cNvPr>
          <p:cNvSpPr/>
          <p:nvPr/>
        </p:nvSpPr>
        <p:spPr>
          <a:xfrm rot="10800000">
            <a:off x="1802615" y="836221"/>
            <a:ext cx="5538765" cy="7990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0" i="0" dirty="0">
                <a:solidFill>
                  <a:srgbClr val="2C2E36"/>
                </a:solidFill>
                <a:effectLst/>
                <a:latin typeface="arial" panose="020B0604020202020204" pitchFamily="34" charset="0"/>
              </a:rPr>
              <a:t>Presidente de la CEDH</a:t>
            </a:r>
            <a:endParaRPr lang="es-MX" dirty="0">
              <a:solidFill>
                <a:sysClr val="windowText" lastClr="000000"/>
              </a:solidFill>
              <a:latin typeface="Metropolis Medium" panose="00000600000000000000" pitchFamily="50" charset="0"/>
              <a:cs typeface="Arial" panose="020B0604020202020204" pitchFamily="34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64A5F10-D523-42CD-991B-CBEDF151DF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824551" y="2677152"/>
            <a:ext cx="1494890" cy="66320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C81355D-A60E-403F-9000-A1E28419C9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5829592"/>
            <a:ext cx="9144000" cy="1080654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05A4462-61E7-48B9-B91F-ABEF00E0B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-39496"/>
            <a:ext cx="9144000" cy="108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749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</TotalTime>
  <Words>32</Words>
  <Application>Microsoft Office PowerPoint</Application>
  <PresentationFormat>Carta (216 x 279 mm)</PresentationFormat>
  <Paragraphs>8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9" baseType="lpstr">
      <vt:lpstr>arial</vt:lpstr>
      <vt:lpstr>arial</vt:lpstr>
      <vt:lpstr>Calibri</vt:lpstr>
      <vt:lpstr>Calibri Light</vt:lpstr>
      <vt:lpstr>Metropolis Black</vt:lpstr>
      <vt:lpstr>Metropolis Medium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CEDH-ATZIRY</dc:creator>
  <cp:lastModifiedBy>CEDH-ATZIRY</cp:lastModifiedBy>
  <cp:revision>7</cp:revision>
  <dcterms:created xsi:type="dcterms:W3CDTF">2026-03-03T19:58:51Z</dcterms:created>
  <dcterms:modified xsi:type="dcterms:W3CDTF">2026-07-09T14:32:10Z</dcterms:modified>
</cp:coreProperties>
</file>